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57" r:id="rId3"/>
    <p:sldId id="276" r:id="rId4"/>
    <p:sldId id="258" r:id="rId5"/>
    <p:sldId id="275" r:id="rId6"/>
    <p:sldId id="273" r:id="rId7"/>
    <p:sldId id="274" r:id="rId8"/>
    <p:sldId id="267" r:id="rId9"/>
    <p:sldId id="269" r:id="rId10"/>
    <p:sldId id="266" r:id="rId11"/>
    <p:sldId id="270" r:id="rId12"/>
    <p:sldId id="262" r:id="rId13"/>
    <p:sldId id="271" r:id="rId14"/>
    <p:sldId id="259" r:id="rId15"/>
    <p:sldId id="256" r:id="rId16"/>
    <p:sldId id="272" r:id="rId17"/>
    <p:sldId id="261" r:id="rId18"/>
    <p:sldId id="260" r:id="rId19"/>
    <p:sldId id="268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AAE07-BA04-49CE-AA2C-790A4F503AA1}" type="datetimeFigureOut">
              <a:rPr lang="es-MX" smtClean="0"/>
              <a:pPr/>
              <a:t>20/06/2012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B4009-A6BB-4309-8875-97448A72552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B4009-A6BB-4309-8875-97448A725524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2E1F-F3DF-4875-9950-BF850C64A753}" type="datetimeFigureOut">
              <a:rPr lang="es-MX" smtClean="0"/>
              <a:pPr/>
              <a:t>20/06/2012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090F-9611-4BF5-B4A7-6877EF0E6DC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2E1F-F3DF-4875-9950-BF850C64A753}" type="datetimeFigureOut">
              <a:rPr lang="es-MX" smtClean="0"/>
              <a:pPr/>
              <a:t>20/06/2012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090F-9611-4BF5-B4A7-6877EF0E6DC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2E1F-F3DF-4875-9950-BF850C64A753}" type="datetimeFigureOut">
              <a:rPr lang="es-MX" smtClean="0"/>
              <a:pPr/>
              <a:t>20/06/2012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090F-9611-4BF5-B4A7-6877EF0E6DC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2E1F-F3DF-4875-9950-BF850C64A753}" type="datetimeFigureOut">
              <a:rPr lang="es-MX" smtClean="0"/>
              <a:pPr/>
              <a:t>20/06/2012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090F-9611-4BF5-B4A7-6877EF0E6DC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2E1F-F3DF-4875-9950-BF850C64A753}" type="datetimeFigureOut">
              <a:rPr lang="es-MX" smtClean="0"/>
              <a:pPr/>
              <a:t>20/06/2012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090F-9611-4BF5-B4A7-6877EF0E6DC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2E1F-F3DF-4875-9950-BF850C64A753}" type="datetimeFigureOut">
              <a:rPr lang="es-MX" smtClean="0"/>
              <a:pPr/>
              <a:t>20/06/2012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090F-9611-4BF5-B4A7-6877EF0E6DC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2E1F-F3DF-4875-9950-BF850C64A753}" type="datetimeFigureOut">
              <a:rPr lang="es-MX" smtClean="0"/>
              <a:pPr/>
              <a:t>20/06/2012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090F-9611-4BF5-B4A7-6877EF0E6DC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2E1F-F3DF-4875-9950-BF850C64A753}" type="datetimeFigureOut">
              <a:rPr lang="es-MX" smtClean="0"/>
              <a:pPr/>
              <a:t>20/06/2012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090F-9611-4BF5-B4A7-6877EF0E6DC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2E1F-F3DF-4875-9950-BF850C64A753}" type="datetimeFigureOut">
              <a:rPr lang="es-MX" smtClean="0"/>
              <a:pPr/>
              <a:t>20/06/2012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090F-9611-4BF5-B4A7-6877EF0E6DC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2E1F-F3DF-4875-9950-BF850C64A753}" type="datetimeFigureOut">
              <a:rPr lang="es-MX" smtClean="0"/>
              <a:pPr/>
              <a:t>20/06/2012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090F-9611-4BF5-B4A7-6877EF0E6DC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2E1F-F3DF-4875-9950-BF850C64A753}" type="datetimeFigureOut">
              <a:rPr lang="es-MX" smtClean="0"/>
              <a:pPr/>
              <a:t>20/06/2012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7090F-9611-4BF5-B4A7-6877EF0E6DC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86512" y="3452830"/>
              <a:ext cx="2828925" cy="247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2844" y="4714884"/>
              <a:ext cx="9001156" cy="2143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10 Rectángulo"/>
            <p:cNvSpPr/>
            <p:nvPr/>
          </p:nvSpPr>
          <p:spPr>
            <a:xfrm>
              <a:off x="106836" y="99932"/>
              <a:ext cx="13933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000" dirty="0" smtClean="0">
                  <a:solidFill>
                    <a:srgbClr val="00B0F0"/>
                  </a:solidFill>
                  <a:latin typeface="Cooper Std Black" pitchFamily="18" charset="0"/>
                </a:rPr>
                <a:t>Ejercicio</a:t>
              </a:r>
              <a:endParaRPr lang="es-MX" sz="2000" dirty="0">
                <a:solidFill>
                  <a:srgbClr val="00B0F0"/>
                </a:solidFill>
                <a:latin typeface="Cooper Std Black" pitchFamily="18" charset="0"/>
              </a:endParaRPr>
            </a:p>
          </p:txBody>
        </p:sp>
      </p:grp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82E1F-F3DF-4875-9950-BF850C64A753}" type="datetimeFigureOut">
              <a:rPr lang="es-MX" smtClean="0"/>
              <a:pPr/>
              <a:t>20/06/2012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090F-9611-4BF5-B4A7-6877EF0E6DC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hyperlink" Target="http://www.google.com.mx/imgres?q=logo+del+Instituto+de+vivienda+del+distrito+federal&amp;hl=es&amp;gbv=2&amp;biw=1024&amp;bih=575&amp;tbm=isch&amp;tbnid=cYa8pl3jZhT31M:&amp;imgrefurl=http://es-la.facebook.com/people/Instituto-De-Vivienda-Df/100002391886466&amp;docid=rB3xDA9REXZCNM&amp;imgurl=http://profile.ak.fbcdn.net/hprofile-ak-ash2/211311_100002391886466_2084691_n.jpg&amp;w=180&amp;h=164&amp;ei=cNfgT4CNI4S58QGO4q3wCA&amp;zoom=1&amp;iact=hc&amp;vpx=817&amp;vpy=253&amp;dur=63&amp;hovh=131&amp;hovw=144&amp;tx=133&amp;ty=70&amp;sig=106894727664669813021&amp;page=2&amp;tbnh=122&amp;tbnw=135&amp;start=16&amp;ndsp=20&amp;ved=1t:429,r:4,s:16,i:13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071678"/>
            <a:ext cx="32453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214686"/>
            <a:ext cx="3199403" cy="114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rg_hi" descr="http://t0.gstatic.com/images?q=tbn:ANd9GcTRn96NmRkV7a2VZxGLwF77JvBZZhe-5hcFma9O_78dfpDvNuUr">
            <a:hlinkClick r:id="rId4"/>
          </p:cNvPr>
          <p:cNvPicPr/>
          <p:nvPr/>
        </p:nvPicPr>
        <p:blipFill>
          <a:blip r:embed="rId5" cstate="print">
            <a:clrChange>
              <a:clrFrom>
                <a:srgbClr val="FDFDF5"/>
              </a:clrFrom>
              <a:clrTo>
                <a:srgbClr val="FDFD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285992"/>
            <a:ext cx="1947463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Evalúa DF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2214554"/>
            <a:ext cx="1928826" cy="1879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9065" y="0"/>
            <a:ext cx="2904935" cy="27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5394" y="5281622"/>
            <a:ext cx="2019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307" y="5105410"/>
            <a:ext cx="2924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9769" y="4786322"/>
            <a:ext cx="2219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214414" y="292893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Tipo de apoyo que se brindan a los Adultos Mayores en el D.F.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7 Multiplicar"/>
          <p:cNvSpPr/>
          <p:nvPr/>
        </p:nvSpPr>
        <p:spPr>
          <a:xfrm>
            <a:off x="4000496" y="4929198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14414" y="292893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Ente responsable de definir y medir la desigualdad y pobreza en el D.F.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3627" y="0"/>
            <a:ext cx="2980373" cy="28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2337" y="5405450"/>
            <a:ext cx="1847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6981" y="5500700"/>
            <a:ext cx="2076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Imagen" descr="Evalúa DF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5072074"/>
            <a:ext cx="1466644" cy="1428760"/>
          </a:xfrm>
          <a:prstGeom prst="rect">
            <a:avLst/>
          </a:prstGeom>
        </p:spPr>
      </p:pic>
      <p:sp>
        <p:nvSpPr>
          <p:cNvPr id="9" name="8 Multiplicar"/>
          <p:cNvSpPr/>
          <p:nvPr/>
        </p:nvSpPr>
        <p:spPr>
          <a:xfrm>
            <a:off x="857224" y="4929198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9065" y="0"/>
            <a:ext cx="2904935" cy="27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929198"/>
            <a:ext cx="1390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5429264"/>
            <a:ext cx="2019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214414" y="292893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¿Cuántos abortos se han realizado en el Distrito Federal y cuál es el procedimiento?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5 Multiplicar"/>
          <p:cNvSpPr/>
          <p:nvPr/>
        </p:nvSpPr>
        <p:spPr>
          <a:xfrm>
            <a:off x="6572264" y="4929198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14414" y="2928934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Ente responsable de normar la prestación del servicio educativo para los CENDIS del D. F.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3627" y="0"/>
            <a:ext cx="2980373" cy="28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1517" y="5338774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7613" y="5000636"/>
            <a:ext cx="15049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2309" y="5338774"/>
            <a:ext cx="1400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Multiplicar"/>
          <p:cNvSpPr/>
          <p:nvPr/>
        </p:nvSpPr>
        <p:spPr>
          <a:xfrm>
            <a:off x="6715140" y="4929198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5850" y="0"/>
            <a:ext cx="299815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455" y="4714884"/>
            <a:ext cx="19145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9921" y="4819659"/>
            <a:ext cx="1190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301" y="5386396"/>
            <a:ext cx="2019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214414" y="3071810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Solicito el padrón de beneficiarios de la RED ÁNGEL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7 Multiplicar"/>
          <p:cNvSpPr/>
          <p:nvPr/>
        </p:nvSpPr>
        <p:spPr>
          <a:xfrm>
            <a:off x="6643702" y="4857760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9065" y="0"/>
            <a:ext cx="2904935" cy="27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964381" y="3085927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¿Cuantas verificaciones han realizado las autoridades del D.F. respecto a la Ley de los No Fumadores?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680" y="5053023"/>
            <a:ext cx="1028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6944" y="5443548"/>
            <a:ext cx="2019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8" y="5000636"/>
            <a:ext cx="1038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5596" y="5419736"/>
            <a:ext cx="199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ultiplicar"/>
          <p:cNvSpPr/>
          <p:nvPr/>
        </p:nvSpPr>
        <p:spPr>
          <a:xfrm>
            <a:off x="4572000" y="4786322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14414" y="292893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¿Dónde puedo obtener un crédito para vivienda?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3627" y="0"/>
            <a:ext cx="2980373" cy="28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448" y="5381638"/>
            <a:ext cx="1733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6650" y="5357826"/>
            <a:ext cx="18573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4678" y="5548326"/>
            <a:ext cx="16668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ultiplicar"/>
          <p:cNvSpPr/>
          <p:nvPr/>
        </p:nvSpPr>
        <p:spPr>
          <a:xfrm>
            <a:off x="642910" y="5000660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9065" y="0"/>
            <a:ext cx="2904935" cy="27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5414974"/>
            <a:ext cx="2019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8927" y="5391162"/>
            <a:ext cx="199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4325" y="5072074"/>
            <a:ext cx="9239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1214414" y="292893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Solicito el Plan de Adicciones del Distrito Federal.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6 Multiplicar"/>
          <p:cNvSpPr/>
          <p:nvPr/>
        </p:nvSpPr>
        <p:spPr>
          <a:xfrm>
            <a:off x="3714744" y="4929198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191" y="5114070"/>
            <a:ext cx="1363235" cy="127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1458" y="5060817"/>
            <a:ext cx="1428760" cy="13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6292" y="5416489"/>
            <a:ext cx="2019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6084" y="5392677"/>
            <a:ext cx="199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214414" y="2928934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Solicito el listado de asociaciones civiles que trabajan con personas con VIH/SIDA en México.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9065" y="0"/>
            <a:ext cx="2904935" cy="27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ultiplicar"/>
          <p:cNvSpPr/>
          <p:nvPr/>
        </p:nvSpPr>
        <p:spPr>
          <a:xfrm>
            <a:off x="4572000" y="4786322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9065" y="0"/>
            <a:ext cx="2904935" cy="27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2702" y="5476896"/>
            <a:ext cx="2019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1998" y="5191146"/>
            <a:ext cx="10287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"/>
          <p:cNvSpPr/>
          <p:nvPr/>
        </p:nvSpPr>
        <p:spPr>
          <a:xfrm>
            <a:off x="1214414" y="292893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Estadísticas de salud sobre internos en reclusorios del D.F.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6 Multiplicar"/>
          <p:cNvSpPr/>
          <p:nvPr/>
        </p:nvSpPr>
        <p:spPr>
          <a:xfrm>
            <a:off x="6357950" y="4929198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9065" y="0"/>
            <a:ext cx="2904935" cy="27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118" y="5250669"/>
            <a:ext cx="10001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0619" y="5222094"/>
            <a:ext cx="952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00281" y="5479269"/>
            <a:ext cx="2019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58" y="5455457"/>
            <a:ext cx="199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Rectángulo"/>
          <p:cNvSpPr/>
          <p:nvPr/>
        </p:nvSpPr>
        <p:spPr>
          <a:xfrm>
            <a:off x="1000100" y="3085927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Solicito copia certificada de mi expediente clínico #123456 del Hospital Adolfo López Mateos.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7 Multiplicar"/>
          <p:cNvSpPr/>
          <p:nvPr/>
        </p:nvSpPr>
        <p:spPr>
          <a:xfrm>
            <a:off x="357158" y="4857760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14414" y="292893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Solicito listado de todos los predios en zona de conservación.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3627" y="0"/>
            <a:ext cx="2980373" cy="28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263" y="5314962"/>
            <a:ext cx="1733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6371" y="5214950"/>
            <a:ext cx="914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50329" y="5405450"/>
            <a:ext cx="15906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0563" y="5329250"/>
            <a:ext cx="14001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ultiplicar"/>
          <p:cNvSpPr/>
          <p:nvPr/>
        </p:nvSpPr>
        <p:spPr>
          <a:xfrm>
            <a:off x="857224" y="5000660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Multiplicar"/>
          <p:cNvSpPr/>
          <p:nvPr/>
        </p:nvSpPr>
        <p:spPr>
          <a:xfrm>
            <a:off x="6929454" y="4929198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9065" y="0"/>
            <a:ext cx="2904935" cy="27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3813" y="5010172"/>
            <a:ext cx="15049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118" y="5457847"/>
            <a:ext cx="2019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4158" y="5434035"/>
            <a:ext cx="1990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1000100" y="3286124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Solicito la siguiente información de los Centros de Control Canino…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7 Multiplicar"/>
          <p:cNvSpPr/>
          <p:nvPr/>
        </p:nvSpPr>
        <p:spPr>
          <a:xfrm>
            <a:off x="3786182" y="5000636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14414" y="2928934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Solicito saber en donde denunciar a los vecinos de la vivienda 03, pues el agua de la ropa que tienen cae sobre las cortinas de mis tendederos.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3627" y="0"/>
            <a:ext cx="2980373" cy="28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5286388"/>
            <a:ext cx="2233339" cy="8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144" y="4929198"/>
            <a:ext cx="13811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6182" y="5281623"/>
            <a:ext cx="15906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3769" y="4972060"/>
            <a:ext cx="1181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ultiplicar"/>
          <p:cNvSpPr/>
          <p:nvPr/>
        </p:nvSpPr>
        <p:spPr>
          <a:xfrm>
            <a:off x="785786" y="4929198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14414" y="292893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¿Existe algún programa que me apoye para la construcción de una vivienda?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3627" y="0"/>
            <a:ext cx="2980373" cy="28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48" y="5329257"/>
            <a:ext cx="1733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0166" y="5172095"/>
            <a:ext cx="9144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2234" y="5424507"/>
            <a:ext cx="2162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2078" y="5181620"/>
            <a:ext cx="9429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ultiplicar"/>
          <p:cNvSpPr/>
          <p:nvPr/>
        </p:nvSpPr>
        <p:spPr>
          <a:xfrm>
            <a:off x="571472" y="4929222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14414" y="292893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Dictaminación</a:t>
            </a:r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de riesgo del inmueble ubicado en privada de Juárez N° 115.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3627" y="0"/>
            <a:ext cx="2980373" cy="28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105" y="5324495"/>
            <a:ext cx="14573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4354" y="5281625"/>
            <a:ext cx="1421894" cy="93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1315" y="5191145"/>
            <a:ext cx="9429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4345" y="5338782"/>
            <a:ext cx="17335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ultiplicar"/>
          <p:cNvSpPr/>
          <p:nvPr/>
        </p:nvSpPr>
        <p:spPr>
          <a:xfrm>
            <a:off x="2643174" y="4857760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9065" y="0"/>
            <a:ext cx="2904935" cy="277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8761" y="5129224"/>
            <a:ext cx="10287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4683" y="5519749"/>
            <a:ext cx="2019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17" y="5072074"/>
            <a:ext cx="15049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2189" y="5248287"/>
            <a:ext cx="24193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1214414" y="2928934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Verificaciones sanitarias a veterinarias.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" name="7 Multiplicar"/>
          <p:cNvSpPr/>
          <p:nvPr/>
        </p:nvSpPr>
        <p:spPr>
          <a:xfrm>
            <a:off x="4929190" y="4929198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214414" y="292893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Ente responsable de la entrega de útiles y uniformes escolares.</a:t>
            </a:r>
            <a:endParaRPr lang="es-MX" sz="24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3627" y="0"/>
            <a:ext cx="2980373" cy="28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864" y="5172096"/>
            <a:ext cx="1047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5613" y="5357834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5962" y="5291159"/>
            <a:ext cx="2924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Multiplicar"/>
          <p:cNvSpPr/>
          <p:nvPr/>
        </p:nvSpPr>
        <p:spPr>
          <a:xfrm>
            <a:off x="6215074" y="4857760"/>
            <a:ext cx="1785950" cy="1714488"/>
          </a:xfrm>
          <a:prstGeom prst="mathMultiply">
            <a:avLst>
              <a:gd name="adj1" fmla="val 1078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260</Words>
  <Application>Microsoft Office PowerPoint</Application>
  <PresentationFormat>Presentación en pantalla (4:3)</PresentationFormat>
  <Paragraphs>36</Paragraphs>
  <Slides>19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Ernesto</dc:creator>
  <cp:lastModifiedBy>Juan Pablo</cp:lastModifiedBy>
  <cp:revision>22</cp:revision>
  <dcterms:created xsi:type="dcterms:W3CDTF">2012-06-19T23:33:53Z</dcterms:created>
  <dcterms:modified xsi:type="dcterms:W3CDTF">2012-06-20T23:11:33Z</dcterms:modified>
</cp:coreProperties>
</file>